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9"/>
  </p:notesMasterIdLst>
  <p:sldIdLst>
    <p:sldId id="257" r:id="rId5"/>
    <p:sldId id="260" r:id="rId6"/>
    <p:sldId id="261"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76A29F-F5AA-466D-A175-D7388E1A39A8}" v="113" dt="2024-05-20T12:11:23.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02"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FEAAB9-3A61-4615-85BF-4680BE33CC63}" type="datetimeFigureOut">
              <a:rPr lang="en-GB" smtClean="0"/>
              <a:t>05/06/2024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C689B-9252-4FB3-8724-AECEFC1A9FFC}" type="slidenum">
              <a:rPr lang="en-GB" smtClean="0"/>
              <a:t>‹#›</a:t>
            </a:fld>
            <a:endParaRPr lang="en-GB"/>
          </a:p>
        </p:txBody>
      </p:sp>
    </p:spTree>
    <p:extLst>
      <p:ext uri="{BB962C8B-B14F-4D97-AF65-F5344CB8AC3E}">
        <p14:creationId xmlns:p14="http://schemas.microsoft.com/office/powerpoint/2010/main" val="1912407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t>The West London Partnership exists to allow us to find </a:t>
            </a:r>
            <a:r>
              <a:rPr lang="en-GB" sz="1800">
                <a:effectLst/>
                <a:ea typeface="Calibri" panose="020F0502020204030204" pitchFamily="34" charset="0"/>
                <a:cs typeface="Times New Roman" panose="02020603050405020304" pitchFamily="18" charset="0"/>
              </a:rPr>
              <a:t>commonality with students from other schools or backgrounds. </a:t>
            </a:r>
          </a:p>
          <a:p>
            <a:r>
              <a:rPr lang="en-GB" sz="1800">
                <a:effectLst/>
                <a:ea typeface="Calibri" panose="020F0502020204030204" pitchFamily="34" charset="0"/>
                <a:cs typeface="Times New Roman" panose="02020603050405020304" pitchFamily="18" charset="0"/>
              </a:rPr>
              <a:t>Aspirations, curiosity, social anxiety,  worries about barriers to a successful future or even lacking self-belief are shared obstacles that young people face. </a:t>
            </a:r>
          </a:p>
          <a:p>
            <a:r>
              <a:rPr lang="en-US" sz="1800"/>
              <a:t>Partnerships support connectedness - students and staff across all sectors, both state and independent - ensuring that everyone is given the opportunity to collaborate on meaningful projects. </a:t>
            </a:r>
            <a:endParaRPr lang="en-GB" sz="1800"/>
          </a:p>
        </p:txBody>
      </p:sp>
      <p:sp>
        <p:nvSpPr>
          <p:cNvPr id="4" name="Slide Number Placeholder 3"/>
          <p:cNvSpPr>
            <a:spLocks noGrp="1"/>
          </p:cNvSpPr>
          <p:nvPr>
            <p:ph type="sldNum" sz="quarter" idx="5"/>
          </p:nvPr>
        </p:nvSpPr>
        <p:spPr/>
        <p:txBody>
          <a:bodyPr/>
          <a:lstStyle/>
          <a:p>
            <a:fld id="{E80C689B-9252-4FB3-8724-AECEFC1A9FFC}" type="slidenum">
              <a:rPr lang="en-GB" smtClean="0"/>
              <a:t>1</a:t>
            </a:fld>
            <a:endParaRPr lang="en-GB"/>
          </a:p>
        </p:txBody>
      </p:sp>
    </p:spTree>
    <p:extLst>
      <p:ext uri="{BB962C8B-B14F-4D97-AF65-F5344CB8AC3E}">
        <p14:creationId xmlns:p14="http://schemas.microsoft.com/office/powerpoint/2010/main" val="1864814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The West London Partnership is an association of secondary schools from both the independent and state sectors in West and South West London.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We aim to create a genuine partnership built on sustainable, collaborative projects where schools and other institutions work together, sharing resources and expertise, to address educational needs and to enrich learning for everyone.</a:t>
            </a:r>
          </a:p>
          <a:p>
            <a:endParaRPr lang="en-GB"/>
          </a:p>
        </p:txBody>
      </p:sp>
      <p:sp>
        <p:nvSpPr>
          <p:cNvPr id="4" name="Slide Number Placeholder 3"/>
          <p:cNvSpPr>
            <a:spLocks noGrp="1"/>
          </p:cNvSpPr>
          <p:nvPr>
            <p:ph type="sldNum" sz="quarter" idx="5"/>
          </p:nvPr>
        </p:nvSpPr>
        <p:spPr/>
        <p:txBody>
          <a:bodyPr/>
          <a:lstStyle/>
          <a:p>
            <a:fld id="{E80C689B-9252-4FB3-8724-AECEFC1A9FFC}" type="slidenum">
              <a:rPr lang="en-GB" smtClean="0"/>
              <a:t>2</a:t>
            </a:fld>
            <a:endParaRPr lang="en-GB"/>
          </a:p>
        </p:txBody>
      </p:sp>
    </p:spTree>
    <p:extLst>
      <p:ext uri="{BB962C8B-B14F-4D97-AF65-F5344CB8AC3E}">
        <p14:creationId xmlns:p14="http://schemas.microsoft.com/office/powerpoint/2010/main" val="888864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ptos" panose="020B0004020202020204" pitchFamily="34" charset="0"/>
                <a:ea typeface="Aptos" panose="020B0004020202020204" pitchFamily="34" charset="0"/>
                <a:cs typeface="Times New Roman" panose="02020603050405020304" pitchFamily="18" charset="0"/>
              </a:rPr>
              <a:t>The West London Partnership stands out for its diverse range of engaging events.</a:t>
            </a:r>
          </a:p>
          <a:p>
            <a:r>
              <a:rPr lang="en-GB" sz="1800">
                <a:effectLst/>
                <a:latin typeface="Aptos" panose="020B0004020202020204" pitchFamily="34" charset="0"/>
                <a:ea typeface="Aptos" panose="020B0004020202020204" pitchFamily="34" charset="0"/>
                <a:cs typeface="Times New Roman" panose="02020603050405020304" pitchFamily="18" charset="0"/>
              </a:rPr>
              <a:t>In March 2023 Battle of the Bands captivated staff and students with a celebration of musical talent, creating an electric atmosphere for both participants and spectators.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The annual Christmas Student Quiz, for Year 9s, encourages friendly competition among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ptos" panose="020B0004020202020204" pitchFamily="34" charset="0"/>
                <a:ea typeface="Aptos" panose="020B0004020202020204" pitchFamily="34" charset="0"/>
                <a:cs typeface="Times New Roman" panose="02020603050405020304" pitchFamily="18" charset="0"/>
              </a:rPr>
              <a:t>Complementing these lively gatherings each school delivers a range of academic &amp; careers events.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E80C689B-9252-4FB3-8724-AECEFC1A9FFC}" type="slidenum">
              <a:rPr lang="en-GB" smtClean="0"/>
              <a:t>3</a:t>
            </a:fld>
            <a:endParaRPr lang="en-GB"/>
          </a:p>
        </p:txBody>
      </p:sp>
    </p:spTree>
    <p:extLst>
      <p:ext uri="{BB962C8B-B14F-4D97-AF65-F5344CB8AC3E}">
        <p14:creationId xmlns:p14="http://schemas.microsoft.com/office/powerpoint/2010/main" val="3422263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ptos" panose="020B0004020202020204" pitchFamily="34" charset="0"/>
                <a:ea typeface="Aptos" panose="020B0004020202020204" pitchFamily="34" charset="0"/>
                <a:cs typeface="Times New Roman" panose="02020603050405020304" pitchFamily="18" charset="0"/>
              </a:rPr>
              <a:t>The student committee attend bi-termly meetings to discuss and shape the West London Partnership.</a:t>
            </a:r>
          </a:p>
          <a:p>
            <a:r>
              <a:rPr lang="en-GB" sz="1800">
                <a:effectLst/>
                <a:latin typeface="Aptos" panose="020B0004020202020204" pitchFamily="34" charset="0"/>
                <a:ea typeface="Aptos" panose="020B0004020202020204" pitchFamily="34" charset="0"/>
                <a:cs typeface="Times New Roman" panose="02020603050405020304" pitchFamily="18" charset="0"/>
              </a:rPr>
              <a:t>Regular participation in these gatherings provides a platform to exchange ideas, address challenges, and collectively contribute to the partnership’s growth. </a:t>
            </a:r>
          </a:p>
          <a:p>
            <a:r>
              <a:rPr lang="en-GB" sz="1800">
                <a:effectLst/>
                <a:latin typeface="Aptos" panose="020B0004020202020204" pitchFamily="34" charset="0"/>
                <a:ea typeface="Aptos" panose="020B0004020202020204" pitchFamily="34" charset="0"/>
                <a:cs typeface="Times New Roman" panose="02020603050405020304" pitchFamily="18" charset="0"/>
              </a:rPr>
              <a:t>Organizing events is a dynamic aspect of the role, fostering a sense of community and empowerment within the student body. </a:t>
            </a:r>
          </a:p>
          <a:p>
            <a:r>
              <a:rPr lang="en-GB" sz="1800">
                <a:effectLst/>
                <a:latin typeface="Aptos" panose="020B0004020202020204" pitchFamily="34" charset="0"/>
                <a:ea typeface="Aptos" panose="020B0004020202020204" pitchFamily="34" charset="0"/>
                <a:cs typeface="Times New Roman" panose="02020603050405020304" pitchFamily="18" charset="0"/>
              </a:rPr>
              <a:t>This term we are looking for new members to join us, if you would like the opportunity to gain skills in leadership and teamwork and contribute to the WLP please get in touch.</a:t>
            </a:r>
            <a:endParaRPr lang="en-GB"/>
          </a:p>
        </p:txBody>
      </p:sp>
      <p:sp>
        <p:nvSpPr>
          <p:cNvPr id="4" name="Slide Number Placeholder 3"/>
          <p:cNvSpPr>
            <a:spLocks noGrp="1"/>
          </p:cNvSpPr>
          <p:nvPr>
            <p:ph type="sldNum" sz="quarter" idx="5"/>
          </p:nvPr>
        </p:nvSpPr>
        <p:spPr/>
        <p:txBody>
          <a:bodyPr/>
          <a:lstStyle/>
          <a:p>
            <a:fld id="{E80C689B-9252-4FB3-8724-AECEFC1A9FFC}" type="slidenum">
              <a:rPr lang="en-GB" smtClean="0"/>
              <a:t>4</a:t>
            </a:fld>
            <a:endParaRPr lang="en-GB"/>
          </a:p>
        </p:txBody>
      </p:sp>
    </p:spTree>
    <p:extLst>
      <p:ext uri="{BB962C8B-B14F-4D97-AF65-F5344CB8AC3E}">
        <p14:creationId xmlns:p14="http://schemas.microsoft.com/office/powerpoint/2010/main" val="772374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DCECA-8BFA-DF6E-529D-F48A094EEE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8CD550-ACDF-5A69-6555-40D789C682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12A1CD-F09D-3421-2F6B-5A08835AFA02}"/>
              </a:ext>
            </a:extLst>
          </p:cNvPr>
          <p:cNvSpPr>
            <a:spLocks noGrp="1"/>
          </p:cNvSpPr>
          <p:nvPr>
            <p:ph type="dt" sz="half" idx="10"/>
          </p:nvPr>
        </p:nvSpPr>
        <p:spPr/>
        <p:txBody>
          <a:bodyPr/>
          <a:lstStyle/>
          <a:p>
            <a:fld id="{AE922F46-0279-457E-9B8A-6502F7946DCB}" type="datetimeFigureOut">
              <a:rPr lang="en-GB" smtClean="0"/>
              <a:t>05/06/2024</a:t>
            </a:fld>
            <a:endParaRPr lang="en-GB"/>
          </a:p>
        </p:txBody>
      </p:sp>
      <p:sp>
        <p:nvSpPr>
          <p:cNvPr id="5" name="Footer Placeholder 4">
            <a:extLst>
              <a:ext uri="{FF2B5EF4-FFF2-40B4-BE49-F238E27FC236}">
                <a16:creationId xmlns:a16="http://schemas.microsoft.com/office/drawing/2014/main" id="{D887BD79-9EA0-EAAD-8E93-4110D48AB7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1BEDFA-2A14-020A-C17E-4955AFCA79CD}"/>
              </a:ext>
            </a:extLst>
          </p:cNvPr>
          <p:cNvSpPr>
            <a:spLocks noGrp="1"/>
          </p:cNvSpPr>
          <p:nvPr>
            <p:ph type="sldNum" sz="quarter" idx="12"/>
          </p:nvPr>
        </p:nvSpPr>
        <p:spPr/>
        <p:txBody>
          <a:bodyPr/>
          <a:lstStyle/>
          <a:p>
            <a:fld id="{4A2AC949-C30C-470A-893D-70C5941E3D40}" type="slidenum">
              <a:rPr lang="en-GB" smtClean="0"/>
              <a:t>‹#›</a:t>
            </a:fld>
            <a:endParaRPr lang="en-GB"/>
          </a:p>
        </p:txBody>
      </p:sp>
    </p:spTree>
    <p:extLst>
      <p:ext uri="{BB962C8B-B14F-4D97-AF65-F5344CB8AC3E}">
        <p14:creationId xmlns:p14="http://schemas.microsoft.com/office/powerpoint/2010/main" val="30637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3EDB0-C8F2-11C6-675F-54A924D9C68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039186-F6A1-3290-4E6D-EE595A5E2B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81E624-4A58-B92F-F155-10F078C8C9FA}"/>
              </a:ext>
            </a:extLst>
          </p:cNvPr>
          <p:cNvSpPr>
            <a:spLocks noGrp="1"/>
          </p:cNvSpPr>
          <p:nvPr>
            <p:ph type="dt" sz="half" idx="10"/>
          </p:nvPr>
        </p:nvSpPr>
        <p:spPr/>
        <p:txBody>
          <a:bodyPr/>
          <a:lstStyle/>
          <a:p>
            <a:fld id="{AE922F46-0279-457E-9B8A-6502F7946DCB}" type="datetimeFigureOut">
              <a:rPr lang="en-GB" smtClean="0"/>
              <a:t>05/06/2024</a:t>
            </a:fld>
            <a:endParaRPr lang="en-GB"/>
          </a:p>
        </p:txBody>
      </p:sp>
      <p:sp>
        <p:nvSpPr>
          <p:cNvPr id="5" name="Footer Placeholder 4">
            <a:extLst>
              <a:ext uri="{FF2B5EF4-FFF2-40B4-BE49-F238E27FC236}">
                <a16:creationId xmlns:a16="http://schemas.microsoft.com/office/drawing/2014/main" id="{3F5B290B-FC1F-27FE-1E3D-66F3A22BB5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A86A93-22FA-9785-1F52-A2A62FA76459}"/>
              </a:ext>
            </a:extLst>
          </p:cNvPr>
          <p:cNvSpPr>
            <a:spLocks noGrp="1"/>
          </p:cNvSpPr>
          <p:nvPr>
            <p:ph type="sldNum" sz="quarter" idx="12"/>
          </p:nvPr>
        </p:nvSpPr>
        <p:spPr/>
        <p:txBody>
          <a:bodyPr/>
          <a:lstStyle/>
          <a:p>
            <a:fld id="{4A2AC949-C30C-470A-893D-70C5941E3D40}" type="slidenum">
              <a:rPr lang="en-GB" smtClean="0"/>
              <a:t>‹#›</a:t>
            </a:fld>
            <a:endParaRPr lang="en-GB"/>
          </a:p>
        </p:txBody>
      </p:sp>
    </p:spTree>
    <p:extLst>
      <p:ext uri="{BB962C8B-B14F-4D97-AF65-F5344CB8AC3E}">
        <p14:creationId xmlns:p14="http://schemas.microsoft.com/office/powerpoint/2010/main" val="183979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2D5116-3851-7DC9-E63A-B73D652BA4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C17711-56C7-8C2C-3E92-35A9AA0790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FB6A66-D38E-F967-2907-E4FE504D4878}"/>
              </a:ext>
            </a:extLst>
          </p:cNvPr>
          <p:cNvSpPr>
            <a:spLocks noGrp="1"/>
          </p:cNvSpPr>
          <p:nvPr>
            <p:ph type="dt" sz="half" idx="10"/>
          </p:nvPr>
        </p:nvSpPr>
        <p:spPr/>
        <p:txBody>
          <a:bodyPr/>
          <a:lstStyle/>
          <a:p>
            <a:fld id="{AE922F46-0279-457E-9B8A-6502F7946DCB}" type="datetimeFigureOut">
              <a:rPr lang="en-GB" smtClean="0"/>
              <a:t>05/06/2024</a:t>
            </a:fld>
            <a:endParaRPr lang="en-GB"/>
          </a:p>
        </p:txBody>
      </p:sp>
      <p:sp>
        <p:nvSpPr>
          <p:cNvPr id="5" name="Footer Placeholder 4">
            <a:extLst>
              <a:ext uri="{FF2B5EF4-FFF2-40B4-BE49-F238E27FC236}">
                <a16:creationId xmlns:a16="http://schemas.microsoft.com/office/drawing/2014/main" id="{47833C61-AEA1-8447-08BB-F310652306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B18776-5A8C-EB93-0E57-C4DD7E496BD7}"/>
              </a:ext>
            </a:extLst>
          </p:cNvPr>
          <p:cNvSpPr>
            <a:spLocks noGrp="1"/>
          </p:cNvSpPr>
          <p:nvPr>
            <p:ph type="sldNum" sz="quarter" idx="12"/>
          </p:nvPr>
        </p:nvSpPr>
        <p:spPr/>
        <p:txBody>
          <a:bodyPr/>
          <a:lstStyle/>
          <a:p>
            <a:fld id="{4A2AC949-C30C-470A-893D-70C5941E3D40}" type="slidenum">
              <a:rPr lang="en-GB" smtClean="0"/>
              <a:t>‹#›</a:t>
            </a:fld>
            <a:endParaRPr lang="en-GB"/>
          </a:p>
        </p:txBody>
      </p:sp>
    </p:spTree>
    <p:extLst>
      <p:ext uri="{BB962C8B-B14F-4D97-AF65-F5344CB8AC3E}">
        <p14:creationId xmlns:p14="http://schemas.microsoft.com/office/powerpoint/2010/main" val="3768067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E209-FD73-66F9-7371-5EDF4DC619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9513FD-56ED-E4C8-0410-0AB2E95DA4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9DA06F-4AC2-71AE-246E-EE060E6BB53D}"/>
              </a:ext>
            </a:extLst>
          </p:cNvPr>
          <p:cNvSpPr>
            <a:spLocks noGrp="1"/>
          </p:cNvSpPr>
          <p:nvPr>
            <p:ph type="dt" sz="half" idx="10"/>
          </p:nvPr>
        </p:nvSpPr>
        <p:spPr/>
        <p:txBody>
          <a:bodyPr/>
          <a:lstStyle/>
          <a:p>
            <a:fld id="{AE922F46-0279-457E-9B8A-6502F7946DCB}" type="datetimeFigureOut">
              <a:rPr lang="en-GB" smtClean="0"/>
              <a:t>05/06/2024</a:t>
            </a:fld>
            <a:endParaRPr lang="en-GB"/>
          </a:p>
        </p:txBody>
      </p:sp>
      <p:sp>
        <p:nvSpPr>
          <p:cNvPr id="5" name="Footer Placeholder 4">
            <a:extLst>
              <a:ext uri="{FF2B5EF4-FFF2-40B4-BE49-F238E27FC236}">
                <a16:creationId xmlns:a16="http://schemas.microsoft.com/office/drawing/2014/main" id="{65CB02C2-05CE-4070-568C-B7D692C272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D61554-9536-760B-18D6-F63955241AB1}"/>
              </a:ext>
            </a:extLst>
          </p:cNvPr>
          <p:cNvSpPr>
            <a:spLocks noGrp="1"/>
          </p:cNvSpPr>
          <p:nvPr>
            <p:ph type="sldNum" sz="quarter" idx="12"/>
          </p:nvPr>
        </p:nvSpPr>
        <p:spPr/>
        <p:txBody>
          <a:bodyPr/>
          <a:lstStyle/>
          <a:p>
            <a:fld id="{4A2AC949-C30C-470A-893D-70C5941E3D40}" type="slidenum">
              <a:rPr lang="en-GB" smtClean="0"/>
              <a:t>‹#›</a:t>
            </a:fld>
            <a:endParaRPr lang="en-GB"/>
          </a:p>
        </p:txBody>
      </p:sp>
    </p:spTree>
    <p:extLst>
      <p:ext uri="{BB962C8B-B14F-4D97-AF65-F5344CB8AC3E}">
        <p14:creationId xmlns:p14="http://schemas.microsoft.com/office/powerpoint/2010/main" val="2117811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9C596-B28B-D633-EEF2-9D6519E7FF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E942DD9-6610-C4AA-6FD9-59C1866D7E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6186CD-CD8E-6016-70F2-B16C08127F3F}"/>
              </a:ext>
            </a:extLst>
          </p:cNvPr>
          <p:cNvSpPr>
            <a:spLocks noGrp="1"/>
          </p:cNvSpPr>
          <p:nvPr>
            <p:ph type="dt" sz="half" idx="10"/>
          </p:nvPr>
        </p:nvSpPr>
        <p:spPr/>
        <p:txBody>
          <a:bodyPr/>
          <a:lstStyle/>
          <a:p>
            <a:fld id="{AE922F46-0279-457E-9B8A-6502F7946DCB}" type="datetimeFigureOut">
              <a:rPr lang="en-GB" smtClean="0"/>
              <a:t>05/06/2024</a:t>
            </a:fld>
            <a:endParaRPr lang="en-GB"/>
          </a:p>
        </p:txBody>
      </p:sp>
      <p:sp>
        <p:nvSpPr>
          <p:cNvPr id="5" name="Footer Placeholder 4">
            <a:extLst>
              <a:ext uri="{FF2B5EF4-FFF2-40B4-BE49-F238E27FC236}">
                <a16:creationId xmlns:a16="http://schemas.microsoft.com/office/drawing/2014/main" id="{A44ACC10-FF72-B3DE-63E3-4EC917A077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6DAF4B-FFE5-39B9-AD84-9AF5C115EED4}"/>
              </a:ext>
            </a:extLst>
          </p:cNvPr>
          <p:cNvSpPr>
            <a:spLocks noGrp="1"/>
          </p:cNvSpPr>
          <p:nvPr>
            <p:ph type="sldNum" sz="quarter" idx="12"/>
          </p:nvPr>
        </p:nvSpPr>
        <p:spPr/>
        <p:txBody>
          <a:bodyPr/>
          <a:lstStyle/>
          <a:p>
            <a:fld id="{4A2AC949-C30C-470A-893D-70C5941E3D40}" type="slidenum">
              <a:rPr lang="en-GB" smtClean="0"/>
              <a:t>‹#›</a:t>
            </a:fld>
            <a:endParaRPr lang="en-GB"/>
          </a:p>
        </p:txBody>
      </p:sp>
    </p:spTree>
    <p:extLst>
      <p:ext uri="{BB962C8B-B14F-4D97-AF65-F5344CB8AC3E}">
        <p14:creationId xmlns:p14="http://schemas.microsoft.com/office/powerpoint/2010/main" val="268815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CEEF-FE59-C825-AEDE-D06877118C3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68EF09-D884-DE3C-E359-5E05D249BB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DEA9E1-BAF0-B8B1-9F02-C0A6B2E9FC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26FBA2-AA2B-0406-B6B4-0DCAED338DEE}"/>
              </a:ext>
            </a:extLst>
          </p:cNvPr>
          <p:cNvSpPr>
            <a:spLocks noGrp="1"/>
          </p:cNvSpPr>
          <p:nvPr>
            <p:ph type="dt" sz="half" idx="10"/>
          </p:nvPr>
        </p:nvSpPr>
        <p:spPr/>
        <p:txBody>
          <a:bodyPr/>
          <a:lstStyle/>
          <a:p>
            <a:fld id="{AE922F46-0279-457E-9B8A-6502F7946DCB}" type="datetimeFigureOut">
              <a:rPr lang="en-GB" smtClean="0"/>
              <a:t>05/06/2024</a:t>
            </a:fld>
            <a:endParaRPr lang="en-GB"/>
          </a:p>
        </p:txBody>
      </p:sp>
      <p:sp>
        <p:nvSpPr>
          <p:cNvPr id="6" name="Footer Placeholder 5">
            <a:extLst>
              <a:ext uri="{FF2B5EF4-FFF2-40B4-BE49-F238E27FC236}">
                <a16:creationId xmlns:a16="http://schemas.microsoft.com/office/drawing/2014/main" id="{E72EB648-940F-4DE7-9ED1-D814B83FB9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2C31DC-4889-E3A3-6762-BF8CFD2A4582}"/>
              </a:ext>
            </a:extLst>
          </p:cNvPr>
          <p:cNvSpPr>
            <a:spLocks noGrp="1"/>
          </p:cNvSpPr>
          <p:nvPr>
            <p:ph type="sldNum" sz="quarter" idx="12"/>
          </p:nvPr>
        </p:nvSpPr>
        <p:spPr/>
        <p:txBody>
          <a:bodyPr/>
          <a:lstStyle/>
          <a:p>
            <a:fld id="{4A2AC949-C30C-470A-893D-70C5941E3D40}" type="slidenum">
              <a:rPr lang="en-GB" smtClean="0"/>
              <a:t>‹#›</a:t>
            </a:fld>
            <a:endParaRPr lang="en-GB"/>
          </a:p>
        </p:txBody>
      </p:sp>
    </p:spTree>
    <p:extLst>
      <p:ext uri="{BB962C8B-B14F-4D97-AF65-F5344CB8AC3E}">
        <p14:creationId xmlns:p14="http://schemas.microsoft.com/office/powerpoint/2010/main" val="3234574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02BB2-332C-2F98-6762-AE28124A447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0DE3BD-F35F-11EF-DD66-A478773FCD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041FD3-78E3-20CE-6F85-D942E78FEE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00DDC1F-4C21-8293-5EB2-2CA1430C3E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72C15C-6C13-22A6-214C-8C160207AE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37311A-8DF6-515B-CAC3-BE36E0036E22}"/>
              </a:ext>
            </a:extLst>
          </p:cNvPr>
          <p:cNvSpPr>
            <a:spLocks noGrp="1"/>
          </p:cNvSpPr>
          <p:nvPr>
            <p:ph type="dt" sz="half" idx="10"/>
          </p:nvPr>
        </p:nvSpPr>
        <p:spPr/>
        <p:txBody>
          <a:bodyPr/>
          <a:lstStyle/>
          <a:p>
            <a:fld id="{AE922F46-0279-457E-9B8A-6502F7946DCB}" type="datetimeFigureOut">
              <a:rPr lang="en-GB" smtClean="0"/>
              <a:t>05/06/2024</a:t>
            </a:fld>
            <a:endParaRPr lang="en-GB"/>
          </a:p>
        </p:txBody>
      </p:sp>
      <p:sp>
        <p:nvSpPr>
          <p:cNvPr id="8" name="Footer Placeholder 7">
            <a:extLst>
              <a:ext uri="{FF2B5EF4-FFF2-40B4-BE49-F238E27FC236}">
                <a16:creationId xmlns:a16="http://schemas.microsoft.com/office/drawing/2014/main" id="{31715E89-6103-87E4-4193-7D3712329F4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05A0D3F-FC83-6432-AE62-EFE057866F8F}"/>
              </a:ext>
            </a:extLst>
          </p:cNvPr>
          <p:cNvSpPr>
            <a:spLocks noGrp="1"/>
          </p:cNvSpPr>
          <p:nvPr>
            <p:ph type="sldNum" sz="quarter" idx="12"/>
          </p:nvPr>
        </p:nvSpPr>
        <p:spPr/>
        <p:txBody>
          <a:bodyPr/>
          <a:lstStyle/>
          <a:p>
            <a:fld id="{4A2AC949-C30C-470A-893D-70C5941E3D40}" type="slidenum">
              <a:rPr lang="en-GB" smtClean="0"/>
              <a:t>‹#›</a:t>
            </a:fld>
            <a:endParaRPr lang="en-GB"/>
          </a:p>
        </p:txBody>
      </p:sp>
    </p:spTree>
    <p:extLst>
      <p:ext uri="{BB962C8B-B14F-4D97-AF65-F5344CB8AC3E}">
        <p14:creationId xmlns:p14="http://schemas.microsoft.com/office/powerpoint/2010/main" val="237121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02D85-1F88-2655-6541-B6D71FFC9C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C3CA32-B99C-9A40-ECBC-8D8BD1436524}"/>
              </a:ext>
            </a:extLst>
          </p:cNvPr>
          <p:cNvSpPr>
            <a:spLocks noGrp="1"/>
          </p:cNvSpPr>
          <p:nvPr>
            <p:ph type="dt" sz="half" idx="10"/>
          </p:nvPr>
        </p:nvSpPr>
        <p:spPr/>
        <p:txBody>
          <a:bodyPr/>
          <a:lstStyle/>
          <a:p>
            <a:fld id="{AE922F46-0279-457E-9B8A-6502F7946DCB}" type="datetimeFigureOut">
              <a:rPr lang="en-GB" smtClean="0"/>
              <a:t>05/06/2024</a:t>
            </a:fld>
            <a:endParaRPr lang="en-GB"/>
          </a:p>
        </p:txBody>
      </p:sp>
      <p:sp>
        <p:nvSpPr>
          <p:cNvPr id="4" name="Footer Placeholder 3">
            <a:extLst>
              <a:ext uri="{FF2B5EF4-FFF2-40B4-BE49-F238E27FC236}">
                <a16:creationId xmlns:a16="http://schemas.microsoft.com/office/drawing/2014/main" id="{EE430910-7985-4264-8050-81A793146A7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46A10A3-8713-59A4-EB69-ECEA47BD0F51}"/>
              </a:ext>
            </a:extLst>
          </p:cNvPr>
          <p:cNvSpPr>
            <a:spLocks noGrp="1"/>
          </p:cNvSpPr>
          <p:nvPr>
            <p:ph type="sldNum" sz="quarter" idx="12"/>
          </p:nvPr>
        </p:nvSpPr>
        <p:spPr/>
        <p:txBody>
          <a:bodyPr/>
          <a:lstStyle/>
          <a:p>
            <a:fld id="{4A2AC949-C30C-470A-893D-70C5941E3D40}" type="slidenum">
              <a:rPr lang="en-GB" smtClean="0"/>
              <a:t>‹#›</a:t>
            </a:fld>
            <a:endParaRPr lang="en-GB"/>
          </a:p>
        </p:txBody>
      </p:sp>
    </p:spTree>
    <p:extLst>
      <p:ext uri="{BB962C8B-B14F-4D97-AF65-F5344CB8AC3E}">
        <p14:creationId xmlns:p14="http://schemas.microsoft.com/office/powerpoint/2010/main" val="142697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DCE3D4-C32C-1FF8-4BF7-19199FA30CB4}"/>
              </a:ext>
            </a:extLst>
          </p:cNvPr>
          <p:cNvSpPr>
            <a:spLocks noGrp="1"/>
          </p:cNvSpPr>
          <p:nvPr>
            <p:ph type="dt" sz="half" idx="10"/>
          </p:nvPr>
        </p:nvSpPr>
        <p:spPr/>
        <p:txBody>
          <a:bodyPr/>
          <a:lstStyle/>
          <a:p>
            <a:fld id="{AE922F46-0279-457E-9B8A-6502F7946DCB}" type="datetimeFigureOut">
              <a:rPr lang="en-GB" smtClean="0"/>
              <a:t>05/06/2024</a:t>
            </a:fld>
            <a:endParaRPr lang="en-GB"/>
          </a:p>
        </p:txBody>
      </p:sp>
      <p:sp>
        <p:nvSpPr>
          <p:cNvPr id="3" name="Footer Placeholder 2">
            <a:extLst>
              <a:ext uri="{FF2B5EF4-FFF2-40B4-BE49-F238E27FC236}">
                <a16:creationId xmlns:a16="http://schemas.microsoft.com/office/drawing/2014/main" id="{D0F12FE3-B2A7-D597-1438-9427D9049AA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C5E0DB9-9F61-C8BA-6BF6-AA2F851BAA30}"/>
              </a:ext>
            </a:extLst>
          </p:cNvPr>
          <p:cNvSpPr>
            <a:spLocks noGrp="1"/>
          </p:cNvSpPr>
          <p:nvPr>
            <p:ph type="sldNum" sz="quarter" idx="12"/>
          </p:nvPr>
        </p:nvSpPr>
        <p:spPr/>
        <p:txBody>
          <a:bodyPr/>
          <a:lstStyle/>
          <a:p>
            <a:fld id="{4A2AC949-C30C-470A-893D-70C5941E3D40}" type="slidenum">
              <a:rPr lang="en-GB" smtClean="0"/>
              <a:t>‹#›</a:t>
            </a:fld>
            <a:endParaRPr lang="en-GB"/>
          </a:p>
        </p:txBody>
      </p:sp>
    </p:spTree>
    <p:extLst>
      <p:ext uri="{BB962C8B-B14F-4D97-AF65-F5344CB8AC3E}">
        <p14:creationId xmlns:p14="http://schemas.microsoft.com/office/powerpoint/2010/main" val="280084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0B73-42A6-636E-F972-3B158FD3C4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EDAB1B-102C-15A6-36A8-4DD98569AF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7660B0-07BD-8EB0-667D-6332B17196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ABE194-B053-506A-89EA-83F810A7E6C7}"/>
              </a:ext>
            </a:extLst>
          </p:cNvPr>
          <p:cNvSpPr>
            <a:spLocks noGrp="1"/>
          </p:cNvSpPr>
          <p:nvPr>
            <p:ph type="dt" sz="half" idx="10"/>
          </p:nvPr>
        </p:nvSpPr>
        <p:spPr/>
        <p:txBody>
          <a:bodyPr/>
          <a:lstStyle/>
          <a:p>
            <a:fld id="{AE922F46-0279-457E-9B8A-6502F7946DCB}" type="datetimeFigureOut">
              <a:rPr lang="en-GB" smtClean="0"/>
              <a:t>05/06/2024</a:t>
            </a:fld>
            <a:endParaRPr lang="en-GB"/>
          </a:p>
        </p:txBody>
      </p:sp>
      <p:sp>
        <p:nvSpPr>
          <p:cNvPr id="6" name="Footer Placeholder 5">
            <a:extLst>
              <a:ext uri="{FF2B5EF4-FFF2-40B4-BE49-F238E27FC236}">
                <a16:creationId xmlns:a16="http://schemas.microsoft.com/office/drawing/2014/main" id="{F7FB0E71-BB70-92AE-2C89-37DA1E38FC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687426-6308-3D94-452F-32960A580A83}"/>
              </a:ext>
            </a:extLst>
          </p:cNvPr>
          <p:cNvSpPr>
            <a:spLocks noGrp="1"/>
          </p:cNvSpPr>
          <p:nvPr>
            <p:ph type="sldNum" sz="quarter" idx="12"/>
          </p:nvPr>
        </p:nvSpPr>
        <p:spPr/>
        <p:txBody>
          <a:bodyPr/>
          <a:lstStyle/>
          <a:p>
            <a:fld id="{4A2AC949-C30C-470A-893D-70C5941E3D40}" type="slidenum">
              <a:rPr lang="en-GB" smtClean="0"/>
              <a:t>‹#›</a:t>
            </a:fld>
            <a:endParaRPr lang="en-GB"/>
          </a:p>
        </p:txBody>
      </p:sp>
    </p:spTree>
    <p:extLst>
      <p:ext uri="{BB962C8B-B14F-4D97-AF65-F5344CB8AC3E}">
        <p14:creationId xmlns:p14="http://schemas.microsoft.com/office/powerpoint/2010/main" val="396151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733E-4779-84D6-7F47-7FCF9AC84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3686C0-02B5-E4CA-B040-6DF8EB2906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A3B89-1437-BF4A-F4B3-7DAF9E0DB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BD0EBF-02BE-EA78-95DD-276E998BAA6F}"/>
              </a:ext>
            </a:extLst>
          </p:cNvPr>
          <p:cNvSpPr>
            <a:spLocks noGrp="1"/>
          </p:cNvSpPr>
          <p:nvPr>
            <p:ph type="dt" sz="half" idx="10"/>
          </p:nvPr>
        </p:nvSpPr>
        <p:spPr/>
        <p:txBody>
          <a:bodyPr/>
          <a:lstStyle/>
          <a:p>
            <a:fld id="{AE922F46-0279-457E-9B8A-6502F7946DCB}" type="datetimeFigureOut">
              <a:rPr lang="en-GB" smtClean="0"/>
              <a:t>05/06/2024</a:t>
            </a:fld>
            <a:endParaRPr lang="en-GB"/>
          </a:p>
        </p:txBody>
      </p:sp>
      <p:sp>
        <p:nvSpPr>
          <p:cNvPr id="6" name="Footer Placeholder 5">
            <a:extLst>
              <a:ext uri="{FF2B5EF4-FFF2-40B4-BE49-F238E27FC236}">
                <a16:creationId xmlns:a16="http://schemas.microsoft.com/office/drawing/2014/main" id="{F39A0E8E-289E-C51A-159B-801EDF7BF9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F58C93-9A25-6B66-9899-26F20A9FF604}"/>
              </a:ext>
            </a:extLst>
          </p:cNvPr>
          <p:cNvSpPr>
            <a:spLocks noGrp="1"/>
          </p:cNvSpPr>
          <p:nvPr>
            <p:ph type="sldNum" sz="quarter" idx="12"/>
          </p:nvPr>
        </p:nvSpPr>
        <p:spPr/>
        <p:txBody>
          <a:bodyPr/>
          <a:lstStyle/>
          <a:p>
            <a:fld id="{4A2AC949-C30C-470A-893D-70C5941E3D40}" type="slidenum">
              <a:rPr lang="en-GB" smtClean="0"/>
              <a:t>‹#›</a:t>
            </a:fld>
            <a:endParaRPr lang="en-GB"/>
          </a:p>
        </p:txBody>
      </p:sp>
    </p:spTree>
    <p:extLst>
      <p:ext uri="{BB962C8B-B14F-4D97-AF65-F5344CB8AC3E}">
        <p14:creationId xmlns:p14="http://schemas.microsoft.com/office/powerpoint/2010/main" val="284690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2B64C0-6658-9A91-90B4-8FD6D05D2A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72FD06-35A2-A6F4-061E-5402B9CDCD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79CC77-1169-B92A-42E0-E4DBD050E4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922F46-0279-457E-9B8A-6502F7946DCB}" type="datetimeFigureOut">
              <a:rPr lang="en-GB" smtClean="0"/>
              <a:t>05/06/2024</a:t>
            </a:fld>
            <a:endParaRPr lang="en-GB"/>
          </a:p>
        </p:txBody>
      </p:sp>
      <p:sp>
        <p:nvSpPr>
          <p:cNvPr id="5" name="Footer Placeholder 4">
            <a:extLst>
              <a:ext uri="{FF2B5EF4-FFF2-40B4-BE49-F238E27FC236}">
                <a16:creationId xmlns:a16="http://schemas.microsoft.com/office/drawing/2014/main" id="{0654AA89-33E9-7388-979A-2D4D729C94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DDA0818-C480-6119-AFE4-4AE5FFCFD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2AC949-C30C-470A-893D-70C5941E3D40}" type="slidenum">
              <a:rPr lang="en-GB" smtClean="0"/>
              <a:t>‹#›</a:t>
            </a:fld>
            <a:endParaRPr lang="en-GB"/>
          </a:p>
        </p:txBody>
      </p:sp>
    </p:spTree>
    <p:extLst>
      <p:ext uri="{BB962C8B-B14F-4D97-AF65-F5344CB8AC3E}">
        <p14:creationId xmlns:p14="http://schemas.microsoft.com/office/powerpoint/2010/main" val="15352710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Many colorful hands in the air&#10;&#10;Description automatically generated">
            <a:extLst>
              <a:ext uri="{FF2B5EF4-FFF2-40B4-BE49-F238E27FC236}">
                <a16:creationId xmlns:a16="http://schemas.microsoft.com/office/drawing/2014/main" id="{E3CA70A8-722F-E957-2FEA-22D5E44610D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9041"/>
          <a:stretch/>
        </p:blipFill>
        <p:spPr>
          <a:xfrm>
            <a:off x="0" y="1074462"/>
            <a:ext cx="12118109" cy="5783538"/>
          </a:xfrm>
          <a:prstGeom prst="rect">
            <a:avLst/>
          </a:prstGeom>
        </p:spPr>
      </p:pic>
      <p:pic>
        <p:nvPicPr>
          <p:cNvPr id="5" name="Picture 4" descr="A logo with green and orange lines&#10;&#10;Description automatically generated">
            <a:extLst>
              <a:ext uri="{FF2B5EF4-FFF2-40B4-BE49-F238E27FC236}">
                <a16:creationId xmlns:a16="http://schemas.microsoft.com/office/drawing/2014/main" id="{91158F98-336E-4A41-8F9A-3D6917E96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32517" cy="3501305"/>
          </a:xfrm>
          <a:prstGeom prst="rect">
            <a:avLst/>
          </a:prstGeom>
        </p:spPr>
      </p:pic>
      <p:sp>
        <p:nvSpPr>
          <p:cNvPr id="7" name="TextBox 6">
            <a:extLst>
              <a:ext uri="{FF2B5EF4-FFF2-40B4-BE49-F238E27FC236}">
                <a16:creationId xmlns:a16="http://schemas.microsoft.com/office/drawing/2014/main" id="{0AE894FE-7D18-604A-7199-EC9BF15D7954}"/>
              </a:ext>
            </a:extLst>
          </p:cNvPr>
          <p:cNvSpPr txBox="1"/>
          <p:nvPr/>
        </p:nvSpPr>
        <p:spPr>
          <a:xfrm>
            <a:off x="4434254" y="631275"/>
            <a:ext cx="5947703" cy="1323439"/>
          </a:xfrm>
          <a:prstGeom prst="rect">
            <a:avLst/>
          </a:prstGeom>
          <a:noFill/>
        </p:spPr>
        <p:txBody>
          <a:bodyPr wrap="square" rtlCol="0">
            <a:spAutoFit/>
          </a:bodyPr>
          <a:lstStyle/>
          <a:p>
            <a:pPr algn="ctr"/>
            <a:r>
              <a:rPr lang="en-GB" sz="4000" i="1"/>
              <a:t>Aspire, Collaborate, Engage</a:t>
            </a:r>
          </a:p>
        </p:txBody>
      </p:sp>
    </p:spTree>
    <p:extLst>
      <p:ext uri="{BB962C8B-B14F-4D97-AF65-F5344CB8AC3E}">
        <p14:creationId xmlns:p14="http://schemas.microsoft.com/office/powerpoint/2010/main" val="3682078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logo for a high school&#10;&#10;Description automatically generated">
            <a:extLst>
              <a:ext uri="{FF2B5EF4-FFF2-40B4-BE49-F238E27FC236}">
                <a16:creationId xmlns:a16="http://schemas.microsoft.com/office/drawing/2014/main" id="{B9AC816D-0A9D-3C36-7DBF-820A50DD0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9814" y="2048537"/>
            <a:ext cx="2770727" cy="1814694"/>
          </a:xfrm>
          <a:prstGeom prst="rect">
            <a:avLst/>
          </a:prstGeom>
        </p:spPr>
      </p:pic>
      <p:pic>
        <p:nvPicPr>
          <p:cNvPr id="4" name="Picture 3" descr="A logo with green and orange squares&#10;&#10;Description automatically generated">
            <a:extLst>
              <a:ext uri="{FF2B5EF4-FFF2-40B4-BE49-F238E27FC236}">
                <a16:creationId xmlns:a16="http://schemas.microsoft.com/office/drawing/2014/main" id="{C38607A4-13BF-AD66-C784-49777D607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405" y="1882696"/>
            <a:ext cx="3256326" cy="3321582"/>
          </a:xfrm>
          <a:prstGeom prst="rect">
            <a:avLst/>
          </a:prstGeom>
        </p:spPr>
      </p:pic>
      <p:pic>
        <p:nvPicPr>
          <p:cNvPr id="7" name="Picture 6" descr="A shield with a couple of horses&#10;&#10;Description automatically generated">
            <a:extLst>
              <a:ext uri="{FF2B5EF4-FFF2-40B4-BE49-F238E27FC236}">
                <a16:creationId xmlns:a16="http://schemas.microsoft.com/office/drawing/2014/main" id="{EC8FC28F-7F57-EE97-BD7B-46B99E6A5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454" y="493644"/>
            <a:ext cx="1859516" cy="1630531"/>
          </a:xfrm>
          <a:prstGeom prst="rect">
            <a:avLst/>
          </a:prstGeom>
        </p:spPr>
      </p:pic>
      <p:pic>
        <p:nvPicPr>
          <p:cNvPr id="9" name="Picture 8" descr="A black and white logo&#10;&#10;Description automatically generated">
            <a:extLst>
              <a:ext uri="{FF2B5EF4-FFF2-40B4-BE49-F238E27FC236}">
                <a16:creationId xmlns:a16="http://schemas.microsoft.com/office/drawing/2014/main" id="{9DA3430D-2DFA-AEE5-7D2D-DF29271544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235" y="4322931"/>
            <a:ext cx="1404398" cy="1932111"/>
          </a:xfrm>
          <a:prstGeom prst="rect">
            <a:avLst/>
          </a:prstGeom>
        </p:spPr>
      </p:pic>
      <p:pic>
        <p:nvPicPr>
          <p:cNvPr id="15" name="Picture 14" descr="A blue and white logo&#10;&#10;Description automatically generated">
            <a:extLst>
              <a:ext uri="{FF2B5EF4-FFF2-40B4-BE49-F238E27FC236}">
                <a16:creationId xmlns:a16="http://schemas.microsoft.com/office/drawing/2014/main" id="{46B2B018-81DF-059E-65D7-AE2CE97B86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0432" y="4431558"/>
            <a:ext cx="2183734" cy="1932111"/>
          </a:xfrm>
          <a:prstGeom prst="rect">
            <a:avLst/>
          </a:prstGeom>
        </p:spPr>
      </p:pic>
      <p:pic>
        <p:nvPicPr>
          <p:cNvPr id="19" name="Picture 18" descr="A logo of a coat of arms&#10;&#10;Description automatically generated">
            <a:extLst>
              <a:ext uri="{FF2B5EF4-FFF2-40B4-BE49-F238E27FC236}">
                <a16:creationId xmlns:a16="http://schemas.microsoft.com/office/drawing/2014/main" id="{48F17108-622F-CAE8-F7F0-AAD536A6D04F}"/>
              </a:ext>
            </a:extLst>
          </p:cNvPr>
          <p:cNvPicPr>
            <a:picLocks noChangeAspect="1"/>
          </p:cNvPicPr>
          <p:nvPr/>
        </p:nvPicPr>
        <p:blipFill rotWithShape="1">
          <a:blip r:embed="rId8">
            <a:extLst>
              <a:ext uri="{28A0092B-C50C-407E-A947-70E740481C1C}">
                <a14:useLocalDpi xmlns:a14="http://schemas.microsoft.com/office/drawing/2010/main" val="0"/>
              </a:ext>
            </a:extLst>
          </a:blip>
          <a:srcRect l="16213" t="-1" r="13697" b="3744"/>
          <a:stretch/>
        </p:blipFill>
        <p:spPr>
          <a:xfrm>
            <a:off x="3163229" y="4431558"/>
            <a:ext cx="1550329" cy="1506306"/>
          </a:xfrm>
          <a:prstGeom prst="rect">
            <a:avLst/>
          </a:prstGeom>
        </p:spPr>
      </p:pic>
      <p:pic>
        <p:nvPicPr>
          <p:cNvPr id="21" name="Picture 20" descr="A blue and yellow logo&#10;&#10;Description automatically generated">
            <a:extLst>
              <a:ext uri="{FF2B5EF4-FFF2-40B4-BE49-F238E27FC236}">
                <a16:creationId xmlns:a16="http://schemas.microsoft.com/office/drawing/2014/main" id="{D79E0417-F734-54D1-F32D-D2D2A5D2CD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4848" y="4322932"/>
            <a:ext cx="2224357" cy="2089232"/>
          </a:xfrm>
          <a:prstGeom prst="rect">
            <a:avLst/>
          </a:prstGeom>
        </p:spPr>
      </p:pic>
      <p:pic>
        <p:nvPicPr>
          <p:cNvPr id="23" name="Picture 22" descr="A logo of a company&#10;&#10;Description automatically generated">
            <a:extLst>
              <a:ext uri="{FF2B5EF4-FFF2-40B4-BE49-F238E27FC236}">
                <a16:creationId xmlns:a16="http://schemas.microsoft.com/office/drawing/2014/main" id="{02469E7F-09B8-AEF7-D35A-FFBA222DB4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1368" y="493644"/>
            <a:ext cx="1543720" cy="1385077"/>
          </a:xfrm>
          <a:prstGeom prst="rect">
            <a:avLst/>
          </a:prstGeom>
        </p:spPr>
      </p:pic>
      <p:pic>
        <p:nvPicPr>
          <p:cNvPr id="25" name="Picture 24" descr="A logo for a company&#10;&#10;Description automatically generated">
            <a:extLst>
              <a:ext uri="{FF2B5EF4-FFF2-40B4-BE49-F238E27FC236}">
                <a16:creationId xmlns:a16="http://schemas.microsoft.com/office/drawing/2014/main" id="{F23B1567-4AED-0DCC-EE66-18D1050E5E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463" y="2602691"/>
            <a:ext cx="2937952" cy="1351096"/>
          </a:xfrm>
          <a:prstGeom prst="rect">
            <a:avLst/>
          </a:prstGeom>
        </p:spPr>
      </p:pic>
      <p:pic>
        <p:nvPicPr>
          <p:cNvPr id="27" name="Picture 26" descr="A logo for a school&#10;&#10;Description automatically generated">
            <a:extLst>
              <a:ext uri="{FF2B5EF4-FFF2-40B4-BE49-F238E27FC236}">
                <a16:creationId xmlns:a16="http://schemas.microsoft.com/office/drawing/2014/main" id="{4F19991A-5FB3-F70F-FED9-7449635CA564}"/>
              </a:ext>
            </a:extLst>
          </p:cNvPr>
          <p:cNvPicPr>
            <a:picLocks noChangeAspect="1"/>
          </p:cNvPicPr>
          <p:nvPr/>
        </p:nvPicPr>
        <p:blipFill rotWithShape="1">
          <a:blip r:embed="rId12">
            <a:extLst>
              <a:ext uri="{28A0092B-C50C-407E-A947-70E740481C1C}">
                <a14:useLocalDpi xmlns:a14="http://schemas.microsoft.com/office/drawing/2010/main" val="0"/>
              </a:ext>
            </a:extLst>
          </a:blip>
          <a:srcRect l="15735" r="9958" b="3321"/>
          <a:stretch/>
        </p:blipFill>
        <p:spPr>
          <a:xfrm>
            <a:off x="5257208" y="260562"/>
            <a:ext cx="1685851" cy="1468985"/>
          </a:xfrm>
          <a:prstGeom prst="rect">
            <a:avLst/>
          </a:prstGeom>
        </p:spPr>
      </p:pic>
      <p:sp>
        <p:nvSpPr>
          <p:cNvPr id="28" name="TextBox 27">
            <a:extLst>
              <a:ext uri="{FF2B5EF4-FFF2-40B4-BE49-F238E27FC236}">
                <a16:creationId xmlns:a16="http://schemas.microsoft.com/office/drawing/2014/main" id="{762CAFA1-21C2-663C-F13D-F0F7F908AEA4}"/>
              </a:ext>
            </a:extLst>
          </p:cNvPr>
          <p:cNvSpPr txBox="1"/>
          <p:nvPr/>
        </p:nvSpPr>
        <p:spPr>
          <a:xfrm>
            <a:off x="3009015" y="5752214"/>
            <a:ext cx="1684492" cy="461665"/>
          </a:xfrm>
          <a:prstGeom prst="rect">
            <a:avLst/>
          </a:prstGeom>
          <a:noFill/>
        </p:spPr>
        <p:txBody>
          <a:bodyPr wrap="square" rtlCol="0">
            <a:spAutoFit/>
          </a:bodyPr>
          <a:lstStyle/>
          <a:p>
            <a:pPr algn="ctr"/>
            <a:r>
              <a:rPr lang="en-GB" sz="1200" b="1" dirty="0">
                <a:latin typeface="Agency FB" panose="020B0503020202020204" pitchFamily="34" charset="0"/>
              </a:rPr>
              <a:t>Cardinal Vaughan Memorial School</a:t>
            </a:r>
          </a:p>
        </p:txBody>
      </p:sp>
    </p:spTree>
    <p:extLst>
      <p:ext uri="{BB962C8B-B14F-4D97-AF65-F5344CB8AC3E}">
        <p14:creationId xmlns:p14="http://schemas.microsoft.com/office/powerpoint/2010/main" val="3811145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99A28E46-CE51-3950-9952-0A2EB01B51B8}"/>
              </a:ext>
            </a:extLst>
          </p:cNvPr>
          <p:cNvPicPr>
            <a:picLocks noChangeAspect="1"/>
          </p:cNvPicPr>
          <p:nvPr/>
        </p:nvPicPr>
        <p:blipFill rotWithShape="1">
          <a:blip r:embed="rId3">
            <a:extLst>
              <a:ext uri="{28A0092B-C50C-407E-A947-70E740481C1C}">
                <a14:useLocalDpi xmlns:a14="http://schemas.microsoft.com/office/drawing/2010/main" val="0"/>
              </a:ext>
            </a:extLst>
          </a:blip>
          <a:srcRect r="11406" b="-2"/>
          <a:stretch/>
        </p:blipFill>
        <p:spPr>
          <a:xfrm>
            <a:off x="20" y="10"/>
            <a:ext cx="4003019" cy="3388883"/>
          </a:xfrm>
          <a:prstGeom prst="rect">
            <a:avLst/>
          </a:prstGeom>
        </p:spPr>
      </p:pic>
      <p:pic>
        <p:nvPicPr>
          <p:cNvPr id="16" name="Picture 15">
            <a:extLst>
              <a:ext uri="{FF2B5EF4-FFF2-40B4-BE49-F238E27FC236}">
                <a16:creationId xmlns:a16="http://schemas.microsoft.com/office/drawing/2014/main" id="{E881A034-42A7-D9A6-99DC-1B126E9B840C}"/>
              </a:ext>
            </a:extLst>
          </p:cNvPr>
          <p:cNvPicPr>
            <a:picLocks noChangeAspect="1"/>
          </p:cNvPicPr>
          <p:nvPr/>
        </p:nvPicPr>
        <p:blipFill>
          <a:blip r:embed="rId4">
            <a:extLst>
              <a:ext uri="{28A0092B-C50C-407E-A947-70E740481C1C}">
                <a14:useLocalDpi xmlns:a14="http://schemas.microsoft.com/office/drawing/2010/main" val="0"/>
              </a:ext>
            </a:extLst>
          </a:blip>
          <a:srcRect l="5740" r="5740"/>
          <a:stretch/>
        </p:blipFill>
        <p:spPr>
          <a:xfrm>
            <a:off x="20" y="3469102"/>
            <a:ext cx="4003019" cy="3388893"/>
          </a:xfrm>
          <a:prstGeom prst="rect">
            <a:avLst/>
          </a:prstGeom>
        </p:spPr>
      </p:pic>
      <p:pic>
        <p:nvPicPr>
          <p:cNvPr id="4" name="Picture 3">
            <a:extLst>
              <a:ext uri="{FF2B5EF4-FFF2-40B4-BE49-F238E27FC236}">
                <a16:creationId xmlns:a16="http://schemas.microsoft.com/office/drawing/2014/main" id="{2474EBD2-33A4-6485-5B51-63F2E82B368B}"/>
              </a:ext>
            </a:extLst>
          </p:cNvPr>
          <p:cNvPicPr>
            <a:picLocks noChangeAspect="1"/>
          </p:cNvPicPr>
          <p:nvPr/>
        </p:nvPicPr>
        <p:blipFill>
          <a:blip r:embed="rId5">
            <a:extLst>
              <a:ext uri="{28A0092B-C50C-407E-A947-70E740481C1C}">
                <a14:useLocalDpi xmlns:a14="http://schemas.microsoft.com/office/drawing/2010/main" val="0"/>
              </a:ext>
            </a:extLst>
          </a:blip>
          <a:srcRect l="1962" r="1962"/>
          <a:stretch/>
        </p:blipFill>
        <p:spPr>
          <a:xfrm rot="16200000">
            <a:off x="2691875" y="1421977"/>
            <a:ext cx="6858000" cy="4014047"/>
          </a:xfrm>
          <a:prstGeom prst="rect">
            <a:avLst/>
          </a:prstGeom>
        </p:spPr>
      </p:pic>
      <p:pic>
        <p:nvPicPr>
          <p:cNvPr id="14" name="Picture 13" descr="A group of people sitting in a room&#10;&#10;Description automatically generated">
            <a:extLst>
              <a:ext uri="{FF2B5EF4-FFF2-40B4-BE49-F238E27FC236}">
                <a16:creationId xmlns:a16="http://schemas.microsoft.com/office/drawing/2014/main" id="{AE4DA451-2795-2226-A3F8-6D6EBF4CE013}"/>
              </a:ext>
            </a:extLst>
          </p:cNvPr>
          <p:cNvPicPr>
            <a:picLocks noChangeAspect="1"/>
          </p:cNvPicPr>
          <p:nvPr/>
        </p:nvPicPr>
        <p:blipFill rotWithShape="1">
          <a:blip r:embed="rId6">
            <a:extLst>
              <a:ext uri="{28A0092B-C50C-407E-A947-70E740481C1C}">
                <a14:useLocalDpi xmlns:a14="http://schemas.microsoft.com/office/drawing/2010/main" val="0"/>
              </a:ext>
            </a:extLst>
          </a:blip>
          <a:srcRect l="27388" t="308" r="9221" b="-310"/>
          <a:stretch/>
        </p:blipFill>
        <p:spPr>
          <a:xfrm rot="5400000">
            <a:off x="8497317" y="-309879"/>
            <a:ext cx="3383280" cy="4003039"/>
          </a:xfrm>
          <a:prstGeom prst="rect">
            <a:avLst/>
          </a:prstGeom>
        </p:spPr>
      </p:pic>
      <p:pic>
        <p:nvPicPr>
          <p:cNvPr id="12" name="Picture 11" descr="A group of people standing in a circle&#10;&#10;Description automatically generated">
            <a:extLst>
              <a:ext uri="{FF2B5EF4-FFF2-40B4-BE49-F238E27FC236}">
                <a16:creationId xmlns:a16="http://schemas.microsoft.com/office/drawing/2014/main" id="{61213201-ADA1-739E-A2D7-08E755E38686}"/>
              </a:ext>
            </a:extLst>
          </p:cNvPr>
          <p:cNvPicPr>
            <a:picLocks noChangeAspect="1"/>
          </p:cNvPicPr>
          <p:nvPr/>
        </p:nvPicPr>
        <p:blipFill rotWithShape="1">
          <a:blip r:embed="rId7">
            <a:extLst>
              <a:ext uri="{28A0092B-C50C-407E-A947-70E740481C1C}">
                <a14:useLocalDpi xmlns:a14="http://schemas.microsoft.com/office/drawing/2010/main" val="0"/>
              </a:ext>
            </a:extLst>
          </a:blip>
          <a:srcRect t="15109" r="-1" b="-1"/>
          <a:stretch/>
        </p:blipFill>
        <p:spPr>
          <a:xfrm>
            <a:off x="8199966" y="3469102"/>
            <a:ext cx="3992034" cy="3388893"/>
          </a:xfrm>
          <a:prstGeom prst="rect">
            <a:avLst/>
          </a:prstGeom>
        </p:spPr>
      </p:pic>
      <p:sp>
        <p:nvSpPr>
          <p:cNvPr id="2" name="Rectangle 1">
            <a:extLst>
              <a:ext uri="{FF2B5EF4-FFF2-40B4-BE49-F238E27FC236}">
                <a16:creationId xmlns:a16="http://schemas.microsoft.com/office/drawing/2014/main" id="{847EA9B4-3C2A-8F9A-2992-1368F16A85E6}"/>
              </a:ext>
            </a:extLst>
          </p:cNvPr>
          <p:cNvSpPr/>
          <p:nvPr/>
        </p:nvSpPr>
        <p:spPr>
          <a:xfrm>
            <a:off x="9729748" y="2910802"/>
            <a:ext cx="2281382" cy="41563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n w="0"/>
                <a:solidFill>
                  <a:schemeClr val="tx1"/>
                </a:solidFill>
                <a:effectLst>
                  <a:outerShdw blurRad="38100" dist="19050" dir="2700000" algn="tl" rotWithShape="0">
                    <a:schemeClr val="dk1">
                      <a:alpha val="40000"/>
                    </a:schemeClr>
                  </a:outerShdw>
                </a:effectLst>
              </a:rPr>
              <a:t>Joint lectures</a:t>
            </a:r>
          </a:p>
        </p:txBody>
      </p:sp>
      <p:sp>
        <p:nvSpPr>
          <p:cNvPr id="3" name="Rectangle 2">
            <a:extLst>
              <a:ext uri="{FF2B5EF4-FFF2-40B4-BE49-F238E27FC236}">
                <a16:creationId xmlns:a16="http://schemas.microsoft.com/office/drawing/2014/main" id="{4E7A7B34-6819-0717-061F-AEA2D5D3EB51}"/>
              </a:ext>
            </a:extLst>
          </p:cNvPr>
          <p:cNvSpPr/>
          <p:nvPr/>
        </p:nvSpPr>
        <p:spPr>
          <a:xfrm>
            <a:off x="7760050" y="6417201"/>
            <a:ext cx="2281382" cy="415636"/>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n w="0"/>
                <a:solidFill>
                  <a:schemeClr val="tx1"/>
                </a:solidFill>
                <a:effectLst>
                  <a:outerShdw blurRad="38100" dist="19050" dir="2700000" algn="tl" rotWithShape="0">
                    <a:schemeClr val="dk1">
                      <a:alpha val="40000"/>
                    </a:schemeClr>
                  </a:outerShdw>
                </a:effectLst>
              </a:rPr>
              <a:t>Networking</a:t>
            </a:r>
          </a:p>
        </p:txBody>
      </p:sp>
      <p:sp>
        <p:nvSpPr>
          <p:cNvPr id="5" name="Rectangle 4">
            <a:extLst>
              <a:ext uri="{FF2B5EF4-FFF2-40B4-BE49-F238E27FC236}">
                <a16:creationId xmlns:a16="http://schemas.microsoft.com/office/drawing/2014/main" id="{9EEEBC91-BBBE-075C-2AD6-094F79293FAB}"/>
              </a:ext>
            </a:extLst>
          </p:cNvPr>
          <p:cNvSpPr/>
          <p:nvPr/>
        </p:nvSpPr>
        <p:spPr>
          <a:xfrm>
            <a:off x="2150568" y="6417201"/>
            <a:ext cx="2281382" cy="41563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n w="0"/>
                <a:solidFill>
                  <a:schemeClr val="tx1"/>
                </a:solidFill>
                <a:effectLst>
                  <a:outerShdw blurRad="38100" dist="19050" dir="2700000" algn="tl" rotWithShape="0">
                    <a:schemeClr val="dk1">
                      <a:alpha val="40000"/>
                    </a:schemeClr>
                  </a:outerShdw>
                </a:effectLst>
              </a:rPr>
              <a:t>Workshops</a:t>
            </a:r>
          </a:p>
        </p:txBody>
      </p:sp>
      <p:sp>
        <p:nvSpPr>
          <p:cNvPr id="7" name="Rectangle 6">
            <a:extLst>
              <a:ext uri="{FF2B5EF4-FFF2-40B4-BE49-F238E27FC236}">
                <a16:creationId xmlns:a16="http://schemas.microsoft.com/office/drawing/2014/main" id="{0CB56349-A39A-2BDB-1454-152F3F70C64E}"/>
              </a:ext>
            </a:extLst>
          </p:cNvPr>
          <p:cNvSpPr/>
          <p:nvPr/>
        </p:nvSpPr>
        <p:spPr>
          <a:xfrm>
            <a:off x="60534" y="2910802"/>
            <a:ext cx="2281382" cy="415636"/>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n w="0"/>
                <a:solidFill>
                  <a:schemeClr val="tx1"/>
                </a:solidFill>
                <a:effectLst>
                  <a:outerShdw blurRad="38100" dist="19050" dir="2700000" algn="tl" rotWithShape="0">
                    <a:schemeClr val="dk1">
                      <a:alpha val="40000"/>
                    </a:schemeClr>
                  </a:outerShdw>
                </a:effectLst>
              </a:rPr>
              <a:t>Collaborating</a:t>
            </a:r>
          </a:p>
        </p:txBody>
      </p:sp>
      <p:pic>
        <p:nvPicPr>
          <p:cNvPr id="9" name="Picture 8" descr="A logo with green and orange lines&#10;&#10;Description automatically generated">
            <a:extLst>
              <a:ext uri="{FF2B5EF4-FFF2-40B4-BE49-F238E27FC236}">
                <a16:creationId xmlns:a16="http://schemas.microsoft.com/office/drawing/2014/main" id="{30FFFAB9-7F6C-B3E5-BE62-11DE31AE73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34" y="189781"/>
            <a:ext cx="1064154" cy="862650"/>
          </a:xfrm>
          <a:prstGeom prst="rect">
            <a:avLst/>
          </a:prstGeom>
          <a:ln>
            <a:noFill/>
          </a:ln>
          <a:effectLst>
            <a:softEdge rad="112500"/>
          </a:effectLst>
        </p:spPr>
      </p:pic>
    </p:spTree>
    <p:extLst>
      <p:ext uri="{BB962C8B-B14F-4D97-AF65-F5344CB8AC3E}">
        <p14:creationId xmlns:p14="http://schemas.microsoft.com/office/powerpoint/2010/main" val="120355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06C846-B3D2-CC10-200E-7D585CFD06EC}"/>
            </a:ext>
          </a:extLst>
        </p:cNvPr>
        <p:cNvGrpSpPr/>
        <p:nvPr/>
      </p:nvGrpSpPr>
      <p:grpSpPr>
        <a:xfrm>
          <a:off x="0" y="0"/>
          <a:ext cx="0" cy="0"/>
          <a:chOff x="0" y="0"/>
          <a:chExt cx="0" cy="0"/>
        </a:xfrm>
      </p:grpSpPr>
      <p:pic>
        <p:nvPicPr>
          <p:cNvPr id="4" name="Picture 3" descr="A logo with green and orange squares&#10;&#10;Description automatically generated">
            <a:extLst>
              <a:ext uri="{FF2B5EF4-FFF2-40B4-BE49-F238E27FC236}">
                <a16:creationId xmlns:a16="http://schemas.microsoft.com/office/drawing/2014/main" id="{F0EAFB80-3086-F376-4AC9-B23E37623BBD}"/>
              </a:ext>
            </a:extLst>
          </p:cNvPr>
          <p:cNvPicPr>
            <a:picLocks noChangeAspect="1"/>
          </p:cNvPicPr>
          <p:nvPr/>
        </p:nvPicPr>
        <p:blipFill rotWithShape="1">
          <a:blip r:embed="rId3">
            <a:extLst>
              <a:ext uri="{28A0092B-C50C-407E-A947-70E740481C1C}">
                <a14:useLocalDpi xmlns:a14="http://schemas.microsoft.com/office/drawing/2010/main" val="0"/>
              </a:ext>
            </a:extLst>
          </a:blip>
          <a:srcRect t="20116" b="22334"/>
          <a:stretch/>
        </p:blipFill>
        <p:spPr>
          <a:xfrm>
            <a:off x="5162052" y="3272588"/>
            <a:ext cx="6105382" cy="3585411"/>
          </a:xfrm>
          <a:prstGeom prst="rect">
            <a:avLst/>
          </a:prstGeom>
        </p:spPr>
      </p:pic>
      <p:pic>
        <p:nvPicPr>
          <p:cNvPr id="5" name="Picture 4" descr="A group of people sitting at a table&#10;&#10;Description automatically generated">
            <a:extLst>
              <a:ext uri="{FF2B5EF4-FFF2-40B4-BE49-F238E27FC236}">
                <a16:creationId xmlns:a16="http://schemas.microsoft.com/office/drawing/2014/main" id="{9E84AA7D-4359-CC22-6A15-4996BF475D1A}"/>
              </a:ext>
            </a:extLst>
          </p:cNvPr>
          <p:cNvPicPr>
            <a:picLocks noChangeAspect="1"/>
          </p:cNvPicPr>
          <p:nvPr/>
        </p:nvPicPr>
        <p:blipFill rotWithShape="1">
          <a:blip r:embed="rId4">
            <a:extLst>
              <a:ext uri="{28A0092B-C50C-407E-A947-70E740481C1C}">
                <a14:useLocalDpi xmlns:a14="http://schemas.microsoft.com/office/drawing/2010/main" val="0"/>
              </a:ext>
            </a:extLst>
          </a:blip>
          <a:srcRect t="22247" r="1" b="24245"/>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8" name="Picture 7" descr="A group of people playing a game&#10;&#10;Description automatically generated">
            <a:extLst>
              <a:ext uri="{FF2B5EF4-FFF2-40B4-BE49-F238E27FC236}">
                <a16:creationId xmlns:a16="http://schemas.microsoft.com/office/drawing/2014/main" id="{80B1ABF0-9546-8A54-D51D-97AC6697D89B}"/>
              </a:ext>
            </a:extLst>
          </p:cNvPr>
          <p:cNvPicPr>
            <a:picLocks noChangeAspect="1"/>
          </p:cNvPicPr>
          <p:nvPr/>
        </p:nvPicPr>
        <p:blipFill rotWithShape="1">
          <a:blip r:embed="rId5">
            <a:extLst>
              <a:ext uri="{28A0092B-C50C-407E-A947-70E740481C1C}">
                <a14:useLocalDpi xmlns:a14="http://schemas.microsoft.com/office/drawing/2010/main" val="0"/>
              </a:ext>
            </a:extLst>
          </a:blip>
          <a:srcRect r="2" b="17580"/>
          <a:stretch/>
        </p:blipFill>
        <p:spPr>
          <a:xfrm>
            <a:off x="7458302" y="-22547"/>
            <a:ext cx="3809132" cy="3139531"/>
          </a:xfrm>
          <a:prstGeom prst="rect">
            <a:avLst/>
          </a:prstGeom>
        </p:spPr>
      </p:pic>
      <p:pic>
        <p:nvPicPr>
          <p:cNvPr id="11" name="Picture 10" descr="A group of people standing in front of a display case&#10;&#10;Description automatically generated">
            <a:extLst>
              <a:ext uri="{FF2B5EF4-FFF2-40B4-BE49-F238E27FC236}">
                <a16:creationId xmlns:a16="http://schemas.microsoft.com/office/drawing/2014/main" id="{1ACDA175-16D2-5FF1-4D33-98D5E33663EF}"/>
              </a:ext>
            </a:extLst>
          </p:cNvPr>
          <p:cNvPicPr>
            <a:picLocks noChangeAspect="1"/>
          </p:cNvPicPr>
          <p:nvPr/>
        </p:nvPicPr>
        <p:blipFill rotWithShape="1">
          <a:blip r:embed="rId6">
            <a:extLst>
              <a:ext uri="{28A0092B-C50C-407E-A947-70E740481C1C}">
                <a14:useLocalDpi xmlns:a14="http://schemas.microsoft.com/office/drawing/2010/main" val="0"/>
              </a:ext>
            </a:extLst>
          </a:blip>
          <a:srcRect t="25060" b="19109"/>
          <a:stretch/>
        </p:blipFill>
        <p:spPr>
          <a:xfrm>
            <a:off x="1" y="4065775"/>
            <a:ext cx="5001186" cy="2792224"/>
          </a:xfrm>
          <a:prstGeom prst="rect">
            <a:avLst/>
          </a:prstGeom>
        </p:spPr>
      </p:pic>
      <p:sp>
        <p:nvSpPr>
          <p:cNvPr id="16" name="Rectangle 15">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6547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a05d594-02c3-4054-906a-8879c521063a" xsi:nil="true"/>
    <lcf76f155ced4ddcb4097134ff3c332f xmlns="80f066a0-d092-4ea2-8933-e7c755ed33e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AD10A9D7E08D458C104B5739232EB4" ma:contentTypeVersion="18" ma:contentTypeDescription="Create a new document." ma:contentTypeScope="" ma:versionID="b33f379f694ccef0b9d3a7d5d44a5a01">
  <xsd:schema xmlns:xsd="http://www.w3.org/2001/XMLSchema" xmlns:xs="http://www.w3.org/2001/XMLSchema" xmlns:p="http://schemas.microsoft.com/office/2006/metadata/properties" xmlns:ns2="ca05d594-02c3-4054-906a-8879c521063a" xmlns:ns3="80f066a0-d092-4ea2-8933-e7c755ed33e6" targetNamespace="http://schemas.microsoft.com/office/2006/metadata/properties" ma:root="true" ma:fieldsID="0b24fbe207f96e7e44c74e373e996c93" ns2:_="" ns3:_="">
    <xsd:import namespace="ca05d594-02c3-4054-906a-8879c521063a"/>
    <xsd:import namespace="80f066a0-d092-4ea2-8933-e7c755ed33e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5d594-02c3-4054-906a-8879c521063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1bbca5-c625-446c-b2aa-4d6f249acbaa}" ma:internalName="TaxCatchAll" ma:showField="CatchAllData" ma:web="ca05d594-02c3-4054-906a-8879c52106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0f066a0-d092-4ea2-8933-e7c755ed33e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e1d17e-ff9e-44d0-8ebb-180fc0d954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A6F96F-6997-4BAB-8853-E497E8E09789}">
  <ds:schemaRefs>
    <ds:schemaRef ds:uri="80f066a0-d092-4ea2-8933-e7c755ed33e6"/>
    <ds:schemaRef ds:uri="ca05d594-02c3-4054-906a-8879c521063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3BF1BA2-4FC4-4092-8E7B-B2485BED3080}">
  <ds:schemaRefs>
    <ds:schemaRef ds:uri="80f066a0-d092-4ea2-8933-e7c755ed33e6"/>
    <ds:schemaRef ds:uri="ca05d594-02c3-4054-906a-8879c52106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4694CF2-A750-4F72-9C11-6FCCB5E7D9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321</Words>
  <Application>Microsoft Office PowerPoint</Application>
  <PresentationFormat>Widescreen</PresentationFormat>
  <Paragraphs>23</Paragraphs>
  <Slides>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Agency FB</vt:lpstr>
      <vt:lpstr>Aptos</vt:lpstr>
      <vt:lpstr>Aptos Display</vt:lpstr>
      <vt:lpstr>Arial</vt:lpstr>
      <vt:lpstr>Calibri</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Partnerships Assembly</dc:title>
  <dc:creator>Simone Benn</dc:creator>
  <cp:lastModifiedBy>Rachel McGlinchey</cp:lastModifiedBy>
  <cp:revision>2</cp:revision>
  <dcterms:created xsi:type="dcterms:W3CDTF">2024-02-02T14:51:28Z</dcterms:created>
  <dcterms:modified xsi:type="dcterms:W3CDTF">2024-06-05T08:21:04Z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0x01010067AD10A9D7E08D458C104B5739232EB4</vt:lpwstr>
  </property>
  <property fmtid="{D5CDD505-2E9C-101B-9397-08002B2CF9AE}" pid="3" name="MediaServiceImageTags">
    <vt:lpwstr/>
  </property>
</Properties>
</file>